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23A1-C7E5-4C9F-802C-A61CE067A59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F8C2-E65D-4B8A-9BFA-442C000F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1\Desktop\Downloads\deti-online.com_-_buratino%20(mp3cut.net)%20(2).mp3" TargetMode="External"/><Relationship Id="rId1" Type="http://schemas.openxmlformats.org/officeDocument/2006/relationships/audio" Target="file:///C:\Users\1\Desktop\Downloads\deti-online.com_-_buratino%20(mp3cut.net)%20(1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elenasadyba.com.ua/wp-content/uploads/2016/08/%D0%B7%D0%B0%D0%B1%D0%BE%D1%80-%D1%84%D0%BE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9143999" cy="6453336"/>
          </a:xfrm>
          <a:prstGeom prst="rect">
            <a:avLst/>
          </a:prstGeom>
          <a:noFill/>
        </p:spPr>
      </p:pic>
      <p:pic>
        <p:nvPicPr>
          <p:cNvPr id="1030" name="Picture 6" descr="http://ds33nsk.edusite.ru/images/b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132856"/>
            <a:ext cx="2995842" cy="4495032"/>
          </a:xfrm>
          <a:prstGeom prst="rect">
            <a:avLst/>
          </a:prstGeom>
          <a:noFill/>
        </p:spPr>
      </p:pic>
      <p:pic>
        <p:nvPicPr>
          <p:cNvPr id="9" name="deti-online.com_-_buratino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99592" y="1340768"/>
            <a:ext cx="304800" cy="304800"/>
          </a:xfrm>
          <a:prstGeom prst="rect">
            <a:avLst/>
          </a:prstGeom>
        </p:spPr>
      </p:pic>
      <p:pic>
        <p:nvPicPr>
          <p:cNvPr id="10" name="deti-online.com_-_buratino (mp3cut.net) (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95536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7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0cf5/00087164-4e65f866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124395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puzo2arbuza.ru/wp-content/uploads/2016/02/posuda-derevo-610x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1"/>
            <a:ext cx="4502550" cy="3240360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pdb/33827/fd8d4618-d7ba-496a-81d0-acac29ca8046/s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648405" cy="2736304"/>
          </a:xfrm>
          <a:prstGeom prst="rect">
            <a:avLst/>
          </a:prstGeom>
          <a:noFill/>
        </p:spPr>
      </p:pic>
      <p:pic>
        <p:nvPicPr>
          <p:cNvPr id="22534" name="Picture 6" descr="http://mamanet.com.ua/wp-content/uploads/2014/09/derevyannaya-igrushka.jpg"/>
          <p:cNvPicPr>
            <a:picLocks noChangeAspect="1" noChangeArrowheads="1"/>
          </p:cNvPicPr>
          <p:nvPr/>
        </p:nvPicPr>
        <p:blipFill>
          <a:blip r:embed="rId4" cstate="print"/>
          <a:srcRect t="17056" b="7410"/>
          <a:stretch>
            <a:fillRect/>
          </a:stretch>
        </p:blipFill>
        <p:spPr bwMode="auto">
          <a:xfrm>
            <a:off x="2123728" y="4293096"/>
            <a:ext cx="547260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zelenasadyba.com.ua/wp-content/uploads/2016/08/%D0%B7%D0%B0%D0%B1%D0%BE%D1%80-%D1%84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3999" cy="6453336"/>
          </a:xfrm>
          <a:prstGeom prst="rect">
            <a:avLst/>
          </a:prstGeom>
          <a:noFill/>
        </p:spPr>
      </p:pic>
      <p:pic>
        <p:nvPicPr>
          <p:cNvPr id="5" name="Picture 6" descr="http://ds33nsk.edusite.ru/images/bu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995842" cy="449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fbe/0005c895-84313ccd/img7.jpg"/>
          <p:cNvPicPr>
            <a:picLocks noChangeAspect="1" noChangeArrowheads="1"/>
          </p:cNvPicPr>
          <p:nvPr/>
        </p:nvPicPr>
        <p:blipFill>
          <a:blip r:embed="rId2" cstate="print"/>
          <a:srcRect t="21650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http://biozvezd.ru/images/36/36725/papa-kar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696744" cy="612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rintonic.ru/uploads/images/2016/02/22/.tmb/thumb_img_56cab9201ac05_resize_900_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824536" cy="610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ollforkids.ru/uploads/posts/2013-03/thumbs/1364464978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1341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dn01.ru/files/users/images/83/e7/83e71ee6a9824ee975827b726443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57784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otvet.imgsmail.ru/download/c58816be00546c8e8c4ff363dff7f10a_i-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kaminyn.ru/wp-content/uploads/2016/04/pollenica_dro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59442" cy="5108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Экран (4:3)</PresentationFormat>
  <Paragraphs>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2018-01-14T07:44:45Z</dcterms:created>
  <dcterms:modified xsi:type="dcterms:W3CDTF">2018-01-14T08:38:08Z</dcterms:modified>
</cp:coreProperties>
</file>